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 saveSubsetFonts="1">
  <p:sldMasterIdLst>
    <p:sldMasterId id="2147483769" r:id="rId14"/>
  </p:sldMasterIdLst>
  <p:sldIdLst>
    <p:sldId id="256" r:id="rId16"/>
    <p:sldId id="257" r:id="rId17"/>
    <p:sldId id="258" r:id="rId18"/>
    <p:sldId id="274" r:id="rId19"/>
    <p:sldId id="259" r:id="rId20"/>
    <p:sldId id="260" r:id="rId21"/>
    <p:sldId id="268" r:id="rId22"/>
    <p:sldId id="261" r:id="rId23"/>
    <p:sldId id="262" r:id="rId24"/>
    <p:sldId id="269" r:id="rId25"/>
    <p:sldId id="263" r:id="rId26"/>
    <p:sldId id="270" r:id="rId27"/>
    <p:sldId id="264" r:id="rId28"/>
    <p:sldId id="265" r:id="rId29"/>
    <p:sldId id="266" r:id="rId30"/>
    <p:sldId id="271" r:id="rId31"/>
    <p:sldId id="272" r:id="rId32"/>
    <p:sldId id="273" r:id="rId33"/>
    <p:sldId id="26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6" userDrawn="1">
          <p15:clr>
            <a:srgbClr val="A4A3A4"/>
          </p15:clr>
        </p15:guide>
        <p15:guide id="1" orient="horz" pos="2186" userDrawn="1">
          <p15:clr>
            <a:srgbClr val="A4A3A4"/>
          </p15:clr>
        </p15:guide>
        <p15:guide id="2" pos="3836" userDrawn="1">
          <p15:clr>
            <a:srgbClr val="A4A3A4"/>
          </p15:clr>
        </p15:guide>
        <p15:guide id="3" pos="-445" userDrawn="1">
          <p15:clr>
            <a:srgbClr val="A4A3A4"/>
          </p15:clr>
        </p15:guide>
        <p15:guide id="4" pos="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>
    <p:restoredLeft sz="12493"/>
    <p:restoredTop sz="93591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orient="horz" pos="2186"/>
        <p:guide pos="3836"/>
        <p:guide pos="-445"/>
        <p:guide pos="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362501879358.png"></Relationship><Relationship Id="rId3" Type="http://schemas.openxmlformats.org/officeDocument/2006/relationships/image" Target="../media/fImage319581886962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4" Type="http://schemas.openxmlformats.org/officeDocument/2006/relationships/image" Target="../media/fImage31506884464.png"></Relationship><Relationship Id="rId5" Type="http://schemas.openxmlformats.org/officeDocument/2006/relationships/image" Target="../media/fImage31915895705.png"></Relationship><Relationship Id="rId6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357101958145.png"></Relationship><Relationship Id="rId3" Type="http://schemas.openxmlformats.org/officeDocument/2006/relationships/image" Target="../media/fImage330051963281.png"></Relationship><Relationship Id="rId4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4" Type="http://schemas.openxmlformats.org/officeDocument/2006/relationships/image" Target="../media/fImage36832956827.png"></Relationship><Relationship Id="rId5" Type="http://schemas.openxmlformats.org/officeDocument/2006/relationships/image" Target="../media/fImage33749969961.png"></Relationship><Relationship Id="rId6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4" Type="http://schemas.openxmlformats.org/officeDocument/2006/relationships/image" Target="../media/image20.png"></Relationship><Relationship Id="rId5" Type="http://schemas.openxmlformats.org/officeDocument/2006/relationships/image" Target="../media/fImage37286102491.png"></Relationship><Relationship Id="rId6" Type="http://schemas.openxmlformats.org/officeDocument/2006/relationships/image" Target="../media/fImage341991032995.png"></Relationship><Relationship Id="rId7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4" Type="http://schemas.openxmlformats.org/officeDocument/2006/relationships/image" Target="../media/fImage350781111942.png"></Relationship><Relationship Id="rId5" Type="http://schemas.openxmlformats.org/officeDocument/2006/relationships/image" Target="../media/fImage346201124827.png"></Relationship><Relationship Id="rId6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485632015436.pn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288282072391.pn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458552124604.png"></Relationship><Relationship Id="rId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image4.png"></Relationship><Relationship Id="rId4" Type="http://schemas.openxmlformats.org/officeDocument/2006/relationships/image" Target="../media/image5.jpe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fImage133946341.png"></Relationship><Relationship Id="rId5" Type="http://schemas.openxmlformats.org/officeDocument/2006/relationships/image" Target="../media/fImage12940648467.png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7631816334.png"></Relationship><Relationship Id="rId3" Type="http://schemas.openxmlformats.org/officeDocument/2006/relationships/image" Target="../media/fImage120291826500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9.jpeg"></Relationship><Relationship Id="rId4" Type="http://schemas.openxmlformats.org/officeDocument/2006/relationships/image" Target="../media/fImage9189709169.png"></Relationship><Relationship Id="rId5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6" Type="http://schemas.openxmlformats.org/officeDocument/2006/relationships/image" Target="../media/fImage29303785724.png"></Relationship><Relationship Id="rId7" Type="http://schemas.openxmlformats.org/officeDocument/2006/relationships/image" Target="../media/fImage2297002151478.png"></Relationship><Relationship Id="rId8" Type="http://schemas.openxmlformats.org/officeDocument/2006/relationships/slideLayout" Target="../slideLayouts/slideLayout2.xml"></Relationship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4" name="FOR ANIMALS"/>
          <p:cNvSpPr txBox="1">
            <a:spLocks noGrp="1"/>
          </p:cNvSpPr>
          <p:nvPr>
            <p:ph type="ctrTitle" idx="0"/>
          </p:nvPr>
        </p:nvSpPr>
        <p:spPr>
          <a:xfrm>
            <a:off x="4747895" y="2311400"/>
            <a:ext cx="6013450" cy="1603375"/>
          </a:xfrm>
          <a:prstGeom prst="rect">
            <a:avLst/>
          </a:prstGeom>
        </p:spPr>
        <p:txBody>
          <a:bodyPr vert="horz" wrap="square" lIns="50800" tIns="50800" rIns="50800" bIns="50800" anchor="ctr">
            <a:normAutofit/>
          </a:bodyPr>
          <a:lstStyle/>
          <a:p>
            <a:pPr>
              <a:defRPr/>
            </a:pPr>
            <a:r>
              <a:rPr lang="ko-KR" altLang="en-US" sz="5000" b="1">
                <a:solidFill>
                  <a:schemeClr val="bg1">
                    <a:lumMod val="30000"/>
                  </a:schemeClr>
                </a:solidFill>
              </a:rPr>
              <a:t>아마레 펫츠</a:t>
            </a:r>
            <a:endParaRPr lang="ko-KR" altLang="en-US" sz="50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5" name="편집하려면 이중 탭"/>
          <p:cNvSpPr txBox="1">
            <a:spLocks noGrp="1"/>
          </p:cNvSpPr>
          <p:nvPr>
            <p:ph type="subTitle" sz="quarter" idx="1"/>
          </p:nvPr>
        </p:nvSpPr>
        <p:spPr>
          <a:xfrm>
            <a:off x="4747895" y="3914775"/>
            <a:ext cx="6137275" cy="1997075"/>
          </a:xfrm>
          <a:prstGeom prst="rect">
            <a:avLst/>
          </a:prstGeom>
        </p:spPr>
        <p:txBody>
          <a:bodyPr vert="horz" wrap="square" lIns="50800" tIns="50800" rIns="50800" bIns="50800" anchor="ctr">
            <a:norm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bg1">
                    <a:lumMod val="30000"/>
                  </a:schemeClr>
                </a:solidFill>
                <a:sym typeface="Zapfino"/>
              </a:rPr>
              <a:t>신현주(조장),노호관(부조장)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chemeClr val="bg1">
                    <a:lumMod val="30000"/>
                  </a:schemeClr>
                </a:solidFill>
                <a:cs typeface="함초롬돋움"/>
                <a:sym typeface="Zapfino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mc:Ignorable="hp" hp:hslEmbossed="0">
                <a:solidFill>
                  <a:schemeClr val="bg1">
                    <a:lumMod val="30000"/>
                  </a:schemeClr>
                </a:solidFill>
                <a:sym typeface="Zapfino"/>
              </a:rPr>
              <a:t>김병수,  배채윤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mc:Ignorable="hp" hp:hslEmbossed="0">
              <a:solidFill>
                <a:schemeClr val="bg1">
                  <a:lumMod val="30000"/>
                </a:schemeClr>
              </a:solidFill>
              <a:sym typeface="Zapfino"/>
            </a:endParaRPr>
          </a:p>
        </p:txBody>
      </p:sp>
      <p:cxnSp>
        <p:nvCxnSpPr>
          <p:cNvPr id="6" name=""/>
          <p:cNvCxnSpPr/>
          <p:nvPr/>
        </p:nvCxnSpPr>
        <p:spPr>
          <a:xfrm>
            <a:off x="4943475" y="4030980"/>
            <a:ext cx="5621655" cy="0"/>
          </a:xfrm>
          <a:prstGeom prst="line">
            <a:avLst/>
          </a:prstGeom>
          <a:ln w="63500" algn="ctr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"/>
          <p:cNvGrpSpPr/>
          <p:nvPr/>
        </p:nvGrpSpPr>
        <p:grpSpPr>
          <a:xfrm rot="0">
            <a:off x="4747895" y="2311400"/>
            <a:ext cx="1085215" cy="1050290"/>
            <a:chOff x="4747895" y="2311400"/>
            <a:chExt cx="1085215" cy="1050290"/>
          </a:xfrm>
        </p:grpSpPr>
        <p:sp>
          <p:nvSpPr>
            <p:cNvPr id="10" name=""/>
            <p:cNvSpPr/>
            <p:nvPr/>
          </p:nvSpPr>
          <p:spPr>
            <a:xfrm>
              <a:off x="5121910" y="2658110"/>
              <a:ext cx="681990" cy="694055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4747895" y="2600960"/>
              <a:ext cx="340995" cy="346710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5079365" y="2311400"/>
              <a:ext cx="340995" cy="346710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5492115" y="2311400"/>
              <a:ext cx="340995" cy="346710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4752340" y="3014980"/>
              <a:ext cx="340995" cy="346710"/>
            </a:xfrm>
            <a:prstGeom prst="ellipse">
              <a:avLst/>
            </a:prstGeom>
            <a:solidFill>
              <a:schemeClr val="bg1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3385185" cy="497840"/>
            <a:chOff x="1670685" y="958850"/>
            <a:chExt cx="3385185" cy="497840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258572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_INFO </a:t>
              </a:r>
              <a:r>
                <a:rPr lang="ko-KR" altLang="ko-KR" b="1">
                  <a:solidFill>
                    <a:schemeClr val="bg1">
                      <a:lumMod val="30000"/>
                    </a:schemeClr>
                  </a:solidFill>
                </a:rPr>
                <a:t>1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48155" y="2293620"/>
            <a:ext cx="3896995" cy="303593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254750" y="2295525"/>
            <a:ext cx="3905885" cy="3032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3383280" cy="497205"/>
            <a:chOff x="1670685" y="958850"/>
            <a:chExt cx="3383280" cy="497205"/>
          </a:xfrm>
        </p:grpSpPr>
        <p:sp>
          <p:nvSpPr>
            <p:cNvPr id="9" name="텍스트 상자 33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34"/>
            <p:cNvSpPr txBox="1"/>
            <p:nvPr/>
          </p:nvSpPr>
          <p:spPr>
            <a:xfrm>
              <a:off x="2470150" y="1009650"/>
              <a:ext cx="2583815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_INFO 2</a:t>
              </a:r>
              <a:endParaRPr lang="en-US" altLang="ko-KR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17065" y="2289810"/>
            <a:ext cx="3924935" cy="3027045"/>
          </a:xfrm>
          <a:prstGeom prst="rect"/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71590" y="2272030"/>
            <a:ext cx="3905885" cy="3046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4057015" cy="497840"/>
            <a:chOff x="1670685" y="958850"/>
            <a:chExt cx="4057015" cy="497840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325755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반려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동물 등록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37665" y="2326005"/>
            <a:ext cx="3931285" cy="3054985"/>
          </a:xfrm>
          <a:prstGeom prst="rect"/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648450" y="2354580"/>
            <a:ext cx="3909695" cy="3035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4059555" cy="497205"/>
            <a:chOff x="1670685" y="958850"/>
            <a:chExt cx="4059555" cy="497205"/>
          </a:xfrm>
        </p:grpSpPr>
        <p:sp>
          <p:nvSpPr>
            <p:cNvPr id="9" name="텍스트 상자 38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39"/>
            <p:cNvSpPr txBox="1"/>
            <p:nvPr/>
          </p:nvSpPr>
          <p:spPr>
            <a:xfrm>
              <a:off x="2470150" y="1009650"/>
              <a:ext cx="326009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실종동물 등록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그림 41" descr="C:/Users/dcu/AppData/Roaming/PolarisOffice/ETemp/2644_12643552/fImage368329568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670685" y="2410460"/>
            <a:ext cx="3931920" cy="3069590"/>
          </a:xfrm>
          <a:prstGeom prst="rect"/>
          <a:noFill/>
        </p:spPr>
      </p:pic>
      <p:pic>
        <p:nvPicPr>
          <p:cNvPr id="1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672580" y="2446020"/>
            <a:ext cx="3927475" cy="3035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4059555" cy="497205"/>
            <a:chOff x="1670685" y="958850"/>
            <a:chExt cx="4059555" cy="497205"/>
          </a:xfrm>
        </p:grpSpPr>
        <p:sp>
          <p:nvSpPr>
            <p:cNvPr id="9" name="텍스트 상자 43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44"/>
            <p:cNvSpPr txBox="1"/>
            <p:nvPr/>
          </p:nvSpPr>
          <p:spPr>
            <a:xfrm>
              <a:off x="2470150" y="1009650"/>
              <a:ext cx="326009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임시보호 요청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그림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17040" y="1930400"/>
            <a:ext cx="3838575" cy="2997835"/>
          </a:xfrm>
          <a:prstGeom prst="rect"/>
          <a:noFill/>
        </p:spPr>
      </p:pic>
      <p:pic>
        <p:nvPicPr>
          <p:cNvPr id="13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584450" y="3079115"/>
            <a:ext cx="3893185" cy="2981325"/>
          </a:xfrm>
          <a:prstGeom prst="rect"/>
          <a:noFill/>
        </p:spPr>
      </p:pic>
      <p:pic>
        <p:nvPicPr>
          <p:cNvPr id="14" name="IMG_4027.png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595870" y="1715135"/>
            <a:ext cx="2644775" cy="4105275"/>
          </a:xfrm>
          <a:prstGeom prst="rect">
            <a:avLst/>
          </a:prstGeom>
        </p:spPr>
      </p:pic>
      <p:cxnSp>
        <p:nvCxnSpPr>
          <p:cNvPr id="15" name=""/>
          <p:cNvCxnSpPr/>
          <p:nvPr/>
        </p:nvCxnSpPr>
        <p:spPr>
          <a:xfrm rot="16200000" flipH="1">
            <a:off x="5311140" y="3874135"/>
            <a:ext cx="3216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3545205" cy="497205"/>
            <a:chOff x="1670685" y="958850"/>
            <a:chExt cx="3545205" cy="497205"/>
          </a:xfrm>
        </p:grpSpPr>
        <p:sp>
          <p:nvSpPr>
            <p:cNvPr id="9" name="텍스트 상자 48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49"/>
            <p:cNvSpPr txBox="1"/>
            <p:nvPr/>
          </p:nvSpPr>
          <p:spPr>
            <a:xfrm>
              <a:off x="2470150" y="1009650"/>
              <a:ext cx="274574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애완용품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959610" y="2141855"/>
            <a:ext cx="3874135" cy="3035935"/>
          </a:xfrm>
          <a:prstGeom prst="rect"/>
          <a:noFill/>
        </p:spPr>
      </p:pic>
      <p:pic>
        <p:nvPicPr>
          <p:cNvPr id="13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72555" y="2151380"/>
            <a:ext cx="3924935" cy="30549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5798185" cy="497840"/>
            <a:chOff x="1670685" y="958850"/>
            <a:chExt cx="5798185" cy="497840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499872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마이페이지_반려동물 정보 수정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76425" y="1784985"/>
            <a:ext cx="5107305" cy="3992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4774565" cy="507365"/>
            <a:chOff x="1670685" y="958850"/>
            <a:chExt cx="4774565" cy="507365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50736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397510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마이페이지_관심활동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94840" y="1784985"/>
            <a:ext cx="5070475" cy="3992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5286375" cy="507365"/>
            <a:chOff x="1670685" y="958850"/>
            <a:chExt cx="5286375" cy="507365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50736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448691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마이페이지_개인정보 수정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91665" y="1776730"/>
            <a:ext cx="5060315" cy="39922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FOR ANIMALS"/>
          <p:cNvSpPr txBox="1"/>
          <p:nvPr/>
        </p:nvSpPr>
        <p:spPr>
          <a:xfrm>
            <a:off x="3089275" y="2626995"/>
            <a:ext cx="6013450" cy="1603375"/>
          </a:xfrm>
          <a:prstGeom prst="rect">
            <a:avLst/>
          </a:prstGeom>
        </p:spPr>
        <p:txBody>
          <a:bodyPr vert="horz" wrap="square" lIns="50800" tIns="50800" rIns="50800" bIns="50800" anchor="ctr">
            <a:normAutofit/>
          </a:bodyPr>
          <a:p>
            <a:pPr algn="ctr" defTabSz="914400" rtl="0" eaLnBrk="1" latinLnBrk="1" hangingPunct="1">
              <a:spcBef>
                <a:spcPct val="0"/>
              </a:spcBef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000" b="1" i="0" u="none" strike="noStrike" kern="1200" cap="none" normalizeH="0" baseline="0" mc:Ignorable="hp" hp:hslEmbossed="0">
                <a:solidFill>
                  <a:schemeClr val="bg1">
                    <a:lumMod val="30000"/>
                  </a:schemeClr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normalizeH="0" baseline="0" mc:Ignorable="hp" hp:hslEmbossed="0">
                <a:solidFill>
                  <a:schemeClr val="bg1">
                    <a:lumMod val="30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normalizeH="0" baseline="0" mc:Ignorable="hp" hp:hslEmbossed="0">
              <a:solidFill>
                <a:schemeClr val="bg1">
                  <a:lumMod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4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1827530" y="1177290"/>
            <a:ext cx="3528060" cy="4504055"/>
          </a:xfrm>
          <a:prstGeom prst="rect">
            <a:avLst/>
          </a:prstGeom>
          <a:noFill/>
          <a:ln w="76200" algn="ctr"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6" name="텍스트 상자 2"/>
          <p:cNvSpPr txBox="1"/>
          <p:nvPr/>
        </p:nvSpPr>
        <p:spPr>
          <a:xfrm>
            <a:off x="2633980" y="2658110"/>
            <a:ext cx="1914525" cy="5473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>
                <a:solidFill>
                  <a:schemeClr val="bg1">
                    <a:lumMod val="30000"/>
                  </a:schemeClr>
                </a:solidFill>
              </a:rPr>
              <a:t>CONTENT</a:t>
            </a:r>
            <a:endParaRPr lang="en-US" altLang="ko-KR" sz="30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7" name="텍스트 상자 3"/>
          <p:cNvSpPr txBox="1"/>
          <p:nvPr/>
        </p:nvSpPr>
        <p:spPr>
          <a:xfrm>
            <a:off x="6597650" y="2392045"/>
            <a:ext cx="570865" cy="4972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700" b="1">
                <a:solidFill>
                  <a:schemeClr val="bg1">
                    <a:lumMod val="30000"/>
                  </a:schemeClr>
                </a:solidFill>
              </a:rPr>
              <a:t>01</a:t>
            </a:r>
            <a:endParaRPr lang="en-US" altLang="ko-KR" sz="27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8" name="텍스트 상자 4"/>
          <p:cNvSpPr txBox="1"/>
          <p:nvPr/>
        </p:nvSpPr>
        <p:spPr>
          <a:xfrm>
            <a:off x="6597650" y="3665855"/>
            <a:ext cx="570865" cy="500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700" b="1">
                <a:solidFill>
                  <a:schemeClr val="bg1">
                    <a:lumMod val="30000"/>
                  </a:schemeClr>
                </a:solidFill>
              </a:rPr>
              <a:t>02</a:t>
            </a:r>
            <a:endParaRPr lang="en-US" altLang="ko-KR" sz="27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9" name="텍스트 상자 5"/>
          <p:cNvSpPr txBox="1"/>
          <p:nvPr/>
        </p:nvSpPr>
        <p:spPr>
          <a:xfrm>
            <a:off x="7397115" y="2443480"/>
            <a:ext cx="685800" cy="39560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000" b="1">
                <a:solidFill>
                  <a:schemeClr val="bg1">
                    <a:lumMod val="30000"/>
                  </a:schemeClr>
                </a:solidFill>
              </a:rPr>
              <a:t>개요</a:t>
            </a:r>
            <a:endParaRPr lang="ko-KR" altLang="en-US" sz="20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10" name="텍스트 상자 6"/>
          <p:cNvSpPr txBox="1"/>
          <p:nvPr/>
        </p:nvSpPr>
        <p:spPr>
          <a:xfrm>
            <a:off x="7397115" y="3717925"/>
            <a:ext cx="1743075" cy="395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chemeClr val="bg1">
                    <a:lumMod val="30000"/>
                  </a:schemeClr>
                </a:solidFill>
              </a:rPr>
              <a:t>프로젝트 구성</a:t>
            </a:r>
            <a:endParaRPr lang="ko-KR" altLang="en-US" sz="2000" b="1">
              <a:solidFill>
                <a:schemeClr val="bg1">
                  <a:lumMod val="30000"/>
                </a:schemeClr>
              </a:solidFill>
            </a:endParaRPr>
          </a:p>
        </p:txBody>
      </p:sp>
      <p:sp>
        <p:nvSpPr>
          <p:cNvPr id="11" name="텍스트 상자 7"/>
          <p:cNvSpPr txBox="1"/>
          <p:nvPr/>
        </p:nvSpPr>
        <p:spPr>
          <a:xfrm>
            <a:off x="2787650" y="3429000"/>
            <a:ext cx="1609090" cy="2971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400"/>
              <a:t>1</a:t>
            </a:r>
            <a:r>
              <a:rPr lang="ko-KR" altLang="en-US" sz="1400"/>
              <a:t>차 프로젝트 발표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IMG_0776.png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670685" y="2931795"/>
            <a:ext cx="4691380" cy="3004820"/>
          </a:xfrm>
          <a:prstGeom prst="rect">
            <a:avLst/>
          </a:prstGeom>
        </p:spPr>
      </p:pic>
      <p:pic>
        <p:nvPicPr>
          <p:cNvPr id="6" name="IMG_4024.png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477385" y="1609725"/>
            <a:ext cx="2084705" cy="3238500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40000"/>
              </a:srgbClr>
            </a:outerShdw>
          </a:effectLst>
        </p:spPr>
      </p:pic>
      <p:grpSp>
        <p:nvGrpSpPr>
          <p:cNvPr id="9" name=""/>
          <p:cNvGrpSpPr/>
          <p:nvPr/>
        </p:nvGrpSpPr>
        <p:grpSpPr>
          <a:xfrm rot="0">
            <a:off x="1670685" y="958850"/>
            <a:ext cx="1485265" cy="497205"/>
            <a:chOff x="1670685" y="958850"/>
            <a:chExt cx="1485265" cy="497205"/>
          </a:xfrm>
        </p:grpSpPr>
        <p:sp>
          <p:nvSpPr>
            <p:cNvPr id="7" name="텍스트 상자 8"/>
            <p:cNvSpPr txBox="1"/>
            <p:nvPr/>
          </p:nvSpPr>
          <p:spPr>
            <a:xfrm>
              <a:off x="1670685" y="958850"/>
              <a:ext cx="570865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01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8" name="텍스트 상자 9"/>
            <p:cNvSpPr txBox="1"/>
            <p:nvPr/>
          </p:nvSpPr>
          <p:spPr>
            <a:xfrm>
              <a:off x="2470150" y="1009650"/>
              <a:ext cx="68580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개요</a:t>
              </a:r>
              <a:endParaRPr lang="ko-KR" altLang="en-US" sz="20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sp>
        <p:nvSpPr>
          <p:cNvPr id="13" name="텍스트 상자 11"/>
          <p:cNvSpPr txBox="1"/>
          <p:nvPr/>
        </p:nvSpPr>
        <p:spPr>
          <a:xfrm>
            <a:off x="7300595" y="1877060"/>
            <a:ext cx="3156585" cy="3103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Font typeface="Arial"/>
              <a:buChar char="•"/>
              <a:defRPr/>
            </a:pPr>
            <a:r>
              <a:rPr lang="ko-KR" altLang="en-US" b="1">
                <a:solidFill>
                  <a:schemeClr val="bg1">
                    <a:lumMod val="30000"/>
                  </a:schemeClr>
                </a:solidFill>
              </a:rPr>
              <a:t>포인핸드 </a:t>
            </a:r>
            <a:r>
              <a:rPr lang="en-US" altLang="ko-KR" b="1">
                <a:solidFill>
                  <a:schemeClr val="bg1">
                    <a:lumMod val="30000"/>
                  </a:schemeClr>
                </a:solidFill>
              </a:rPr>
              <a:t>APP</a:t>
            </a:r>
            <a:r>
              <a:rPr lang="ko-KR" altLang="en-US" b="1">
                <a:solidFill>
                  <a:schemeClr val="bg1">
                    <a:lumMod val="30000"/>
                  </a:schemeClr>
                </a:solidFill>
              </a:rPr>
              <a:t> 바탕</a:t>
            </a:r>
            <a:endParaRPr lang="en-US" altLang="ko-KR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en-US" altLang="ko-KR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en-US" altLang="ko-KR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en-US" altLang="ko-KR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en-US" altLang="ko-KR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r>
              <a:rPr lang="ko-KR" altLang="en-US" b="1">
                <a:solidFill>
                  <a:schemeClr val="bg1">
                    <a:lumMod val="30000"/>
                  </a:schemeClr>
                </a:solidFill>
              </a:rPr>
              <a:t>실종 동물 정보 등록</a:t>
            </a: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None/>
              <a:defRPr/>
            </a:pP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  <a:p>
            <a:pPr marL="514080" indent="-257040">
              <a:buFont typeface="Arial"/>
              <a:buChar char="•"/>
              <a:defRPr/>
            </a:pPr>
            <a:r>
              <a:rPr lang="ko-KR" altLang="en-US" b="1">
                <a:solidFill>
                  <a:schemeClr val="bg1">
                    <a:lumMod val="30000"/>
                  </a:schemeClr>
                </a:solidFill>
              </a:rPr>
              <a:t>유기된 동물 정보 등록</a:t>
            </a:r>
            <a:endParaRPr lang="ko-KR" altLang="en-US" b="1">
              <a:solidFill>
                <a:schemeClr val="bg1">
                  <a:lumMod val="30000"/>
                </a:schemeClr>
              </a:solidFill>
            </a:endParaRPr>
          </a:p>
        </p:txBody>
      </p:sp>
      <p:cxnSp>
        <p:nvCxnSpPr>
          <p:cNvPr id="14" name=""/>
          <p:cNvCxnSpPr/>
          <p:nvPr/>
        </p:nvCxnSpPr>
        <p:spPr>
          <a:xfrm rot="16200000" flipH="1" flipV="1">
            <a:off x="4714240" y="3696335"/>
            <a:ext cx="44805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45"/>
          <p:cNvSpPr>
            <a:spLocks/>
          </p:cNvSpPr>
          <p:nvPr/>
        </p:nvSpPr>
        <p:spPr>
          <a:xfrm rot="0">
            <a:off x="8387715" y="2689225"/>
            <a:ext cx="877570" cy="1200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219200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38" name="도형 46"/>
          <p:cNvSpPr>
            <a:spLocks/>
          </p:cNvSpPr>
          <p:nvPr/>
        </p:nvSpPr>
        <p:spPr>
          <a:xfrm rot="0">
            <a:off x="8335645" y="2684145"/>
            <a:ext cx="877570" cy="1200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6" name="도형 44"/>
          <p:cNvSpPr>
            <a:spLocks/>
          </p:cNvSpPr>
          <p:nvPr/>
        </p:nvSpPr>
        <p:spPr>
          <a:xfrm rot="0">
            <a:off x="6584950" y="2682875"/>
            <a:ext cx="631190" cy="102870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도형 43"/>
          <p:cNvSpPr>
            <a:spLocks/>
          </p:cNvSpPr>
          <p:nvPr/>
        </p:nvSpPr>
        <p:spPr>
          <a:xfrm rot="0">
            <a:off x="5196205" y="2684145"/>
            <a:ext cx="877570" cy="1200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도형 42"/>
          <p:cNvSpPr>
            <a:spLocks/>
          </p:cNvSpPr>
          <p:nvPr/>
        </p:nvSpPr>
        <p:spPr>
          <a:xfrm rot="0">
            <a:off x="3498850" y="2677160"/>
            <a:ext cx="624840" cy="14160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37"/>
          <p:cNvSpPr>
            <a:spLocks/>
          </p:cNvSpPr>
          <p:nvPr/>
        </p:nvSpPr>
        <p:spPr>
          <a:xfrm rot="0">
            <a:off x="2374265" y="2679065"/>
            <a:ext cx="877570" cy="12001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3613785" cy="497840"/>
            <a:chOff x="1670685" y="958850"/>
            <a:chExt cx="3613785" cy="497840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281432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사이트 맵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sp>
        <p:nvSpPr>
          <p:cNvPr id="11" name="도형 12"/>
          <p:cNvSpPr>
            <a:spLocks/>
          </p:cNvSpPr>
          <p:nvPr/>
        </p:nvSpPr>
        <p:spPr>
          <a:xfrm rot="0">
            <a:off x="1920240" y="1654175"/>
            <a:ext cx="8347075" cy="4348480"/>
          </a:xfrm>
          <a:prstGeom prst="rect"/>
          <a:noFill/>
          <a:ln w="190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6"/>
          <p:cNvSpPr txBox="1">
            <a:spLocks/>
          </p:cNvSpPr>
          <p:nvPr/>
        </p:nvSpPr>
        <p:spPr>
          <a:xfrm rot="0">
            <a:off x="2169795" y="1787525"/>
            <a:ext cx="140271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함초롬돋움" charset="0"/>
                <a:ea typeface="함초롬돋움" charset="0"/>
              </a:rPr>
              <a:t>아마</a:t>
            </a:r>
            <a:r>
              <a:rPr lang="ko-KR" sz="1800">
                <a:latin typeface="함초롬돋움" charset="0"/>
                <a:ea typeface="함초롬돋움" charset="0"/>
              </a:rPr>
              <a:t>레 펫츠</a:t>
            </a:r>
            <a:endParaRPr lang="ko-KR" altLang="en-US" sz="1800">
              <a:latin typeface="함초롬돋움" charset="0"/>
              <a:ea typeface="함초롬돋움" charset="0"/>
            </a:endParaRPr>
          </a:p>
        </p:txBody>
      </p:sp>
      <p:sp>
        <p:nvSpPr>
          <p:cNvPr id="13" name="텍스트 상자 17"/>
          <p:cNvSpPr txBox="1">
            <a:spLocks/>
          </p:cNvSpPr>
          <p:nvPr/>
        </p:nvSpPr>
        <p:spPr>
          <a:xfrm rot="0">
            <a:off x="3665855" y="1787525"/>
            <a:ext cx="84899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HOME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9" name="그룹 33"/>
          <p:cNvGrpSpPr/>
          <p:nvPr/>
        </p:nvGrpSpPr>
        <p:grpSpPr>
          <a:xfrm>
            <a:off x="2326005" y="2550160"/>
            <a:ext cx="923925" cy="873125"/>
            <a:chOff x="2326005" y="2550160"/>
            <a:chExt cx="923925" cy="873125"/>
          </a:xfrm>
        </p:grpSpPr>
        <p:sp>
          <p:nvSpPr>
            <p:cNvPr id="14" name="텍스트 상자 18"/>
            <p:cNvSpPr txBox="1">
              <a:spLocks/>
            </p:cNvSpPr>
            <p:nvPr/>
          </p:nvSpPr>
          <p:spPr>
            <a:xfrm rot="0">
              <a:off x="2327275" y="2550160"/>
              <a:ext cx="923290" cy="37084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wrap="non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latin typeface="맑은 고딕" charset="0"/>
                  <a:ea typeface="맑은 고딕" charset="0"/>
                </a:rPr>
                <a:t>ABOUT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텍스트 상자 23"/>
            <p:cNvSpPr txBox="1">
              <a:spLocks/>
            </p:cNvSpPr>
            <p:nvPr/>
          </p:nvSpPr>
          <p:spPr>
            <a:xfrm rot="0">
              <a:off x="2326005" y="3114675"/>
              <a:ext cx="770255" cy="30924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400">
                  <a:latin typeface="맑은 고딕" charset="0"/>
                  <a:ea typeface="맑은 고딕" charset="0"/>
                </a:rPr>
                <a:t>소개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7" name="그룹 31"/>
          <p:cNvGrpSpPr/>
          <p:nvPr/>
        </p:nvGrpSpPr>
        <p:grpSpPr>
          <a:xfrm rot="0">
            <a:off x="3470275" y="2559050"/>
            <a:ext cx="1550035" cy="1736090"/>
            <a:chOff x="3470275" y="2559050"/>
            <a:chExt cx="1550035" cy="1736090"/>
          </a:xfrm>
        </p:grpSpPr>
        <p:sp>
          <p:nvSpPr>
            <p:cNvPr id="15" name="텍스트 상자 19"/>
            <p:cNvSpPr txBox="1">
              <a:spLocks/>
            </p:cNvSpPr>
            <p:nvPr/>
          </p:nvSpPr>
          <p:spPr>
            <a:xfrm rot="0">
              <a:off x="3470275" y="2559050"/>
              <a:ext cx="706120" cy="37020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INFO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텍스트 상자 26"/>
            <p:cNvSpPr txBox="1">
              <a:spLocks/>
            </p:cNvSpPr>
            <p:nvPr/>
          </p:nvSpPr>
          <p:spPr>
            <a:xfrm rot="0">
              <a:off x="3471545" y="3125470"/>
              <a:ext cx="1548765" cy="116967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자주하는 질문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보호소 위치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문의하기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6" name="그룹 30"/>
          <p:cNvGrpSpPr/>
          <p:nvPr/>
        </p:nvGrpSpPr>
        <p:grpSpPr>
          <a:xfrm rot="0">
            <a:off x="6558915" y="2545715"/>
            <a:ext cx="1532255" cy="2153285"/>
            <a:chOff x="6558915" y="2545715"/>
            <a:chExt cx="1532255" cy="2153285"/>
          </a:xfrm>
        </p:grpSpPr>
        <p:sp>
          <p:nvSpPr>
            <p:cNvPr id="16" name="텍스트 상자 20"/>
            <p:cNvSpPr txBox="1">
              <a:spLocks/>
            </p:cNvSpPr>
            <p:nvPr/>
          </p:nvSpPr>
          <p:spPr>
            <a:xfrm rot="0">
              <a:off x="6563360" y="2545715"/>
              <a:ext cx="673735" cy="37020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PETS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텍스트 상자 27"/>
            <p:cNvSpPr txBox="1">
              <a:spLocks/>
            </p:cNvSpPr>
            <p:nvPr/>
          </p:nvSpPr>
          <p:spPr>
            <a:xfrm rot="0">
              <a:off x="6558915" y="3098800"/>
              <a:ext cx="1532255" cy="160020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반려동물 등록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실종동물 등록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임시보호 요청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애완용품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5" name="그룹 29"/>
          <p:cNvGrpSpPr/>
          <p:nvPr/>
        </p:nvGrpSpPr>
        <p:grpSpPr>
          <a:xfrm rot="0">
            <a:off x="8250555" y="2547620"/>
            <a:ext cx="1538605" cy="1651000"/>
            <a:chOff x="8250555" y="2547620"/>
            <a:chExt cx="1538605" cy="1651000"/>
          </a:xfrm>
        </p:grpSpPr>
        <p:sp>
          <p:nvSpPr>
            <p:cNvPr id="18" name="텍스트 상자 22"/>
            <p:cNvSpPr txBox="1">
              <a:spLocks/>
            </p:cNvSpPr>
            <p:nvPr/>
          </p:nvSpPr>
          <p:spPr>
            <a:xfrm rot="0">
              <a:off x="8250555" y="2547620"/>
              <a:ext cx="1053465" cy="37020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MYPAGE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텍스트 상자 28"/>
            <p:cNvSpPr txBox="1">
              <a:spLocks/>
            </p:cNvSpPr>
            <p:nvPr/>
          </p:nvSpPr>
          <p:spPr>
            <a:xfrm rot="0">
              <a:off x="8256905" y="3028950"/>
              <a:ext cx="1532255" cy="116967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반려동물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관심활동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4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개인정보 수정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0" name="그룹 36"/>
          <p:cNvGrpSpPr/>
          <p:nvPr/>
        </p:nvGrpSpPr>
        <p:grpSpPr>
          <a:xfrm rot="0">
            <a:off x="5108575" y="2553970"/>
            <a:ext cx="971550" cy="873125"/>
            <a:chOff x="5108575" y="2553970"/>
            <a:chExt cx="971550" cy="873125"/>
          </a:xfrm>
        </p:grpSpPr>
        <p:sp>
          <p:nvSpPr>
            <p:cNvPr id="31" name="텍스트 상자 34"/>
            <p:cNvSpPr txBox="1">
              <a:spLocks/>
            </p:cNvSpPr>
            <p:nvPr/>
          </p:nvSpPr>
          <p:spPr>
            <a:xfrm rot="0">
              <a:off x="5132705" y="3118485"/>
              <a:ext cx="947420" cy="30861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400">
                  <a:latin typeface="맑은 고딕" charset="0"/>
                  <a:ea typeface="맑은 고딕" charset="0"/>
                </a:rPr>
                <a:t>공지사항</a:t>
              </a: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텍스트 상자 35"/>
            <p:cNvSpPr txBox="1">
              <a:spLocks/>
            </p:cNvSpPr>
            <p:nvPr/>
          </p:nvSpPr>
          <p:spPr>
            <a:xfrm rot="0">
              <a:off x="5108575" y="2553970"/>
              <a:ext cx="966470" cy="37020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800">
                  <a:latin typeface="맑은 고딕" charset="0"/>
                  <a:ea typeface="맑은 고딕" charset="0"/>
                </a:rPr>
                <a:t>NOTICE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3545205" cy="497205"/>
            <a:chOff x="1670685" y="958850"/>
            <a:chExt cx="3545205" cy="497205"/>
          </a:xfrm>
        </p:grpSpPr>
        <p:sp>
          <p:nvSpPr>
            <p:cNvPr id="9" name="텍스트 상자 12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13"/>
            <p:cNvSpPr txBox="1"/>
            <p:nvPr/>
          </p:nvSpPr>
          <p:spPr>
            <a:xfrm>
              <a:off x="2470150" y="1009650"/>
              <a:ext cx="274574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메인화면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1964690" y="2113915"/>
            <a:ext cx="2254885" cy="3856355"/>
            <a:chOff x="1964690" y="2113915"/>
            <a:chExt cx="2254885" cy="3856355"/>
          </a:xfrm>
        </p:grpSpPr>
        <p:pic>
          <p:nvPicPr>
            <p:cNvPr id="14" name="IMG_4024.png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64690" y="4857115"/>
              <a:ext cx="2254885" cy="1112520"/>
            </a:xfrm>
            <a:prstGeom prst="rect">
              <a:avLst/>
            </a:prstGeom>
          </p:spPr>
        </p:pic>
        <p:pic>
          <p:nvPicPr>
            <p:cNvPr id="15" name="IMG_F033ECA9FA3E-1.jpeg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09140" y="2113915"/>
              <a:ext cx="2210435" cy="2743835"/>
            </a:xfrm>
            <a:prstGeom prst="rect">
              <a:avLst/>
            </a:prstGeom>
          </p:spPr>
        </p:pic>
      </p:grpSp>
      <p:pic>
        <p:nvPicPr>
          <p:cNvPr id="18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6805" y="1800225"/>
            <a:ext cx="5323205" cy="4169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4383405" cy="497205"/>
            <a:chOff x="1670685" y="958850"/>
            <a:chExt cx="4383405" cy="497205"/>
          </a:xfrm>
        </p:grpSpPr>
        <p:sp>
          <p:nvSpPr>
            <p:cNvPr id="9" name="텍스트 상자 17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18"/>
            <p:cNvSpPr txBox="1"/>
            <p:nvPr/>
          </p:nvSpPr>
          <p:spPr>
            <a:xfrm>
              <a:off x="2470150" y="1009650"/>
              <a:ext cx="3583940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sz="1900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sz="1900" b="1">
                  <a:solidFill>
                    <a:schemeClr val="bg1">
                      <a:lumMod val="30000"/>
                    </a:schemeClr>
                  </a:solidFill>
                </a:rPr>
                <a:t>로그인</a:t>
              </a:r>
              <a:r>
                <a:rPr lang="en-US" altLang="ko-KR" sz="1900" b="1">
                  <a:solidFill>
                    <a:schemeClr val="bg1">
                      <a:lumMod val="30000"/>
                    </a:schemeClr>
                  </a:solidFill>
                </a:rPr>
                <a:t>|</a:t>
              </a:r>
              <a:r>
                <a:rPr lang="ko-KR" altLang="en-US" sz="1900" b="1">
                  <a:solidFill>
                    <a:schemeClr val="bg1">
                      <a:lumMod val="30000"/>
                    </a:schemeClr>
                  </a:solidFill>
                </a:rPr>
                <a:t>회원가입</a:t>
              </a:r>
              <a:endParaRPr lang="ko-KR" altLang="en-US" sz="19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190750" y="2202815"/>
            <a:ext cx="3905885" cy="2994025"/>
          </a:xfrm>
          <a:prstGeom prst="rect"/>
          <a:noFill/>
        </p:spPr>
      </p:pic>
      <p:pic>
        <p:nvPicPr>
          <p:cNvPr id="1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96990" y="2200910"/>
            <a:ext cx="3879215" cy="2997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0">
            <a:off x="1237615" y="507365"/>
            <a:ext cx="9716770" cy="5843270"/>
          </a:xfrm>
          <a:prstGeom prst="rect"/>
          <a:solidFill>
            <a:schemeClr val="bg2">
              <a:lumMod val="9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1670685" y="958850"/>
            <a:ext cx="3843655" cy="497840"/>
            <a:chOff x="1670685" y="958850"/>
            <a:chExt cx="3843655" cy="497840"/>
          </a:xfrm>
        </p:grpSpPr>
        <p:sp>
          <p:nvSpPr>
            <p:cNvPr id="9" name="Rect 0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2470150" y="1009650"/>
              <a:ext cx="3044190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sz="1900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sz="1900" b="1">
                  <a:solidFill>
                    <a:schemeClr val="bg1">
                      <a:lumMod val="30000"/>
                    </a:schemeClr>
                  </a:solidFill>
                </a:rPr>
                <a:t>ID/PW찾기</a:t>
              </a:r>
              <a:endParaRPr lang="ko-KR" altLang="en-US" sz="19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13610" y="2202815"/>
            <a:ext cx="3860165" cy="2994025"/>
          </a:xfrm>
          <a:prstGeom prst="rect"/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396990" y="2213610"/>
            <a:ext cx="3879215" cy="2972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1670685" y="958850"/>
            <a:ext cx="3992880" cy="497205"/>
            <a:chOff x="1670685" y="958850"/>
            <a:chExt cx="3992880" cy="497205"/>
          </a:xfrm>
        </p:grpSpPr>
        <p:sp>
          <p:nvSpPr>
            <p:cNvPr id="9" name="텍스트 상자 22"/>
            <p:cNvSpPr txBox="1"/>
            <p:nvPr/>
          </p:nvSpPr>
          <p:spPr>
            <a:xfrm>
              <a:off x="1670685" y="958850"/>
              <a:ext cx="563880" cy="497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en-US" altLang="ko-KR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23"/>
            <p:cNvSpPr txBox="1"/>
            <p:nvPr/>
          </p:nvSpPr>
          <p:spPr>
            <a:xfrm>
              <a:off x="2470150" y="1009650"/>
              <a:ext cx="3193415" cy="395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en-US" b="1">
                  <a:solidFill>
                    <a:schemeClr val="bg1">
                      <a:lumMod val="30000"/>
                    </a:schemeClr>
                  </a:solidFill>
                </a:rPr>
                <a:t>홈페이지소개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1" name="그림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61820" y="2701290"/>
            <a:ext cx="4208145" cy="3289935"/>
          </a:xfrm>
          <a:prstGeom prst="rect"/>
          <a:noFill/>
        </p:spPr>
      </p:pic>
      <p:pic>
        <p:nvPicPr>
          <p:cNvPr id="12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2850" y="1384300"/>
            <a:ext cx="4324350" cy="2597785"/>
          </a:xfrm>
          <a:prstGeom prst="rect">
            <a:avLst/>
          </a:prstGeom>
        </p:spPr>
      </p:pic>
      <p:cxnSp>
        <p:nvCxnSpPr>
          <p:cNvPr id="13" name=""/>
          <p:cNvCxnSpPr/>
          <p:nvPr/>
        </p:nvCxnSpPr>
        <p:spPr>
          <a:xfrm rot="5400000">
            <a:off x="6790690" y="3484245"/>
            <a:ext cx="1363980" cy="2359025"/>
          </a:xfrm>
          <a:prstGeom prst="curvedConnector2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1237615" y="507365"/>
            <a:ext cx="9716135" cy="5842635"/>
          </a:xfrm>
          <a:prstGeom prst="rect">
            <a:avLst/>
          </a:prstGeom>
          <a:solidFill>
            <a:schemeClr val="bg2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>
            <a:off x="1670685" y="958850"/>
            <a:ext cx="3463925" cy="497205"/>
            <a:chOff x="1670685" y="958850"/>
            <a:chExt cx="3463925" cy="497205"/>
          </a:xfrm>
        </p:grpSpPr>
        <p:sp>
          <p:nvSpPr>
            <p:cNvPr id="9" name="텍스트 상자 27"/>
            <p:cNvSpPr txBox="1">
              <a:spLocks/>
            </p:cNvSpPr>
            <p:nvPr/>
          </p:nvSpPr>
          <p:spPr>
            <a:xfrm rot="0">
              <a:off x="1670685" y="958850"/>
              <a:ext cx="564515" cy="497840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700" b="1">
                  <a:solidFill>
                    <a:schemeClr val="bg1">
                      <a:lumMod val="30000"/>
                    </a:schemeClr>
                  </a:solidFill>
                </a:rPr>
                <a:t>02</a:t>
              </a:r>
              <a:endParaRPr lang="ko-KR" altLang="en-US" sz="2700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  <p:sp>
          <p:nvSpPr>
            <p:cNvPr id="10" name="텍스트 상자 28"/>
            <p:cNvSpPr txBox="1">
              <a:spLocks/>
            </p:cNvSpPr>
            <p:nvPr/>
          </p:nvSpPr>
          <p:spPr>
            <a:xfrm rot="0">
              <a:off x="2470150" y="1009650"/>
              <a:ext cx="2665095" cy="399415"/>
            </a:xfrm>
            <a:prstGeom prst="rect"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000" b="1">
                  <a:solidFill>
                    <a:schemeClr val="bg1">
                      <a:lumMod val="30000"/>
                    </a:schemeClr>
                  </a:solidFill>
                </a:rPr>
                <a:t>프로젝트 구성</a:t>
              </a:r>
              <a:r>
                <a:rPr lang="en-US" altLang="ko-KR" b="1">
                  <a:solidFill>
                    <a:schemeClr val="bg1">
                      <a:lumMod val="30000"/>
                    </a:schemeClr>
                  </a:solidFill>
                </a:rPr>
                <a:t>_</a:t>
              </a:r>
              <a:r>
                <a:rPr lang="ko-KR" altLang="ko-KR" b="1">
                  <a:solidFill>
                    <a:schemeClr val="bg1">
                      <a:lumMod val="30000"/>
                    </a:schemeClr>
                  </a:solidFill>
                </a:rPr>
                <a:t>NOTICE</a:t>
              </a:r>
              <a:endParaRPr lang="ko-KR" altLang="en-US" b="1">
                <a:solidFill>
                  <a:schemeClr val="bg1">
                    <a:lumMod val="30000"/>
                  </a:schemeClr>
                </a:solidFill>
              </a:endParaRPr>
            </a:p>
          </p:txBody>
        </p:sp>
      </p:grpSp>
      <p:pic>
        <p:nvPicPr>
          <p:cNvPr id="13" name="그림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713865" y="1934845"/>
            <a:ext cx="4754245" cy="3669030"/>
          </a:xfrm>
          <a:prstGeom prst="rect"/>
          <a:noFill/>
        </p:spPr>
      </p:pic>
      <p:cxnSp>
        <p:nvCxnSpPr>
          <p:cNvPr id="15" name=""/>
          <p:cNvCxnSpPr/>
          <p:nvPr/>
        </p:nvCxnSpPr>
        <p:spPr>
          <a:xfrm rot="16200000" flipH="1">
            <a:off x="5311140" y="3874135"/>
            <a:ext cx="32162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56"/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4445" y="1576705"/>
            <a:ext cx="2915285" cy="4378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12</Paragraphs>
  <Words>54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Shin</dc:creator>
  <cp:lastModifiedBy>04yeolile</cp:lastModifiedBy>
  <dc:title>아마레 펫츠</dc:title>
  <cp:version>9.103.83.44158</cp:version>
  <dcterms:modified xsi:type="dcterms:W3CDTF">2021-05-28T16:04:31Z</dcterms:modified>
</cp:coreProperties>
</file>